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69" r:id="rId5"/>
    <p:sldId id="279" r:id="rId6"/>
    <p:sldId id="277" r:id="rId7"/>
    <p:sldId id="271" r:id="rId8"/>
    <p:sldId id="275" r:id="rId9"/>
    <p:sldId id="274" r:id="rId10"/>
    <p:sldId id="27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400" panose="020B0503030303020204" pitchFamily="34" charset="0"/>
      <p:regular r:id="rId17"/>
    </p:embeddedFont>
    <p:embeddedFont>
      <p:font typeface="SamsungOne 450C" panose="020B0506030303020204" charset="0"/>
      <p:regular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14CA8"/>
    <a:srgbClr val="01479F"/>
    <a:srgbClr val="0064E2"/>
    <a:srgbClr val="014EB0"/>
    <a:srgbClr val="99CCFF"/>
    <a:srgbClr val="0250B7"/>
    <a:srgbClr val="0152B5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942" y="2180230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Тренажер ПДД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3" y="3128898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176054" y="5363634"/>
            <a:ext cx="3533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Минеев Артур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Сазонов А.В.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Город: Казань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Площадка: МЦК-КТИТС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69845AA-F3CF-C467-59E6-B34C8E8221CB}"/>
              </a:ext>
            </a:extLst>
          </p:cNvPr>
          <p:cNvSpPr/>
          <p:nvPr/>
        </p:nvSpPr>
        <p:spPr>
          <a:xfrm flipV="1">
            <a:off x="3466627" y="1400119"/>
            <a:ext cx="4559774" cy="1136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863138" y="2031999"/>
            <a:ext cx="5029200" cy="254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Все больше людей хотят стать мобильными и в связи с этим стремятся получать водительское удостоверение. Для этого им необходимо пройти обучение в автошколе и сдать экзамены в ГИБДД. Но у многих возникает трудности в подготовке.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8" y="1947333"/>
            <a:ext cx="4445000" cy="296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9833D0-5A68-74DC-F5A0-2A6E49A40BB8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935566" y="1838221"/>
            <a:ext cx="5274733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будущим водителям подготовиться к экзамену в ГИБДД для получения водительского удостоверения.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водителям, уже имеющим водительское удостоверение, не забывать правила дорожного движения, а также тренировать их навыки.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9" y="1413933"/>
            <a:ext cx="5143501" cy="3859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02152E7-5752-B553-69B6-7CB673D1247D}"/>
              </a:ext>
            </a:extLst>
          </p:cNvPr>
          <p:cNvSpPr/>
          <p:nvPr/>
        </p:nvSpPr>
        <p:spPr>
          <a:xfrm flipV="1">
            <a:off x="9804128" y="331370"/>
            <a:ext cx="2223248" cy="1082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309A1DE-B4F4-F16C-DC10-D851516A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от 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838200" y="2048934"/>
            <a:ext cx="4722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Современный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Понятный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Есть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Работает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5935056" y="1016085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ACC8089-AFAD-4F79-ED1C-A811296EE4A0}"/>
              </a:ext>
            </a:extLst>
          </p:cNvPr>
          <p:cNvSpPr/>
          <p:nvPr/>
        </p:nvSpPr>
        <p:spPr>
          <a:xfrm>
            <a:off x="10168467" y="387334"/>
            <a:ext cx="1693945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9256713" cy="690563"/>
          </a:xfrm>
        </p:spPr>
        <p:txBody>
          <a:bodyPr/>
          <a:lstStyle/>
          <a:p>
            <a:r>
              <a:rPr lang="ru-RU" b="1" dirty="0"/>
              <a:t>Техническая реализация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7F734B-D616-3D87-C6CA-AE6C1BE8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883527"/>
            <a:ext cx="3118883" cy="143148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9ECEC9E-A5DF-F333-60C7-D7CBF43C3707}"/>
              </a:ext>
            </a:extLst>
          </p:cNvPr>
          <p:cNvCxnSpPr>
            <a:cxnSpLocks/>
          </p:cNvCxnSpPr>
          <p:nvPr/>
        </p:nvCxnSpPr>
        <p:spPr>
          <a:xfrm flipH="1">
            <a:off x="2833971" y="3315007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00F269-DE26-E4C6-3163-9B86B27D86DD}"/>
              </a:ext>
            </a:extLst>
          </p:cNvPr>
          <p:cNvSpPr txBox="1"/>
          <p:nvPr/>
        </p:nvSpPr>
        <p:spPr>
          <a:xfrm>
            <a:off x="2032000" y="4385734"/>
            <a:ext cx="18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AE6D988-6049-A14B-C51F-84BC745FA425}"/>
              </a:ext>
            </a:extLst>
          </p:cNvPr>
          <p:cNvCxnSpPr>
            <a:cxnSpLocks/>
          </p:cNvCxnSpPr>
          <p:nvPr/>
        </p:nvCxnSpPr>
        <p:spPr>
          <a:xfrm flipH="1">
            <a:off x="5850465" y="3315007"/>
            <a:ext cx="1" cy="107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A75402-549F-BBC7-5552-7C97D5C93381}"/>
              </a:ext>
            </a:extLst>
          </p:cNvPr>
          <p:cNvSpPr txBox="1"/>
          <p:nvPr/>
        </p:nvSpPr>
        <p:spPr>
          <a:xfrm>
            <a:off x="5304367" y="448723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Вопросы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833A90F-F893-5474-A34E-A412F0076E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1441" y="3399673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F5CFC5-44FD-8AC6-9726-4AB188A9D381}"/>
              </a:ext>
            </a:extLst>
          </p:cNvPr>
          <p:cNvSpPr txBox="1"/>
          <p:nvPr/>
        </p:nvSpPr>
        <p:spPr>
          <a:xfrm>
            <a:off x="8060267" y="4487238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Режимы</a:t>
            </a:r>
          </a:p>
        </p:txBody>
      </p: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3BB8-6D43-D139-2505-74694F9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"/>
          <a:stretch/>
        </p:blipFill>
        <p:spPr>
          <a:xfrm>
            <a:off x="5236829" y="2069190"/>
            <a:ext cx="1942413" cy="330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ea typeface="SamsungOne 400" panose="020B0503030303020204" pitchFamily="34" charset="0"/>
              </a:rPr>
              <a:t>MPAndroidChart</a:t>
            </a:r>
          </a:p>
          <a:p>
            <a:endParaRPr lang="en-US" b="1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7516-F8B2-D6BC-C3C0-A077AF2D21AF}"/>
              </a:ext>
            </a:extLst>
          </p:cNvPr>
          <p:cNvSpPr txBox="1"/>
          <p:nvPr/>
        </p:nvSpPr>
        <p:spPr>
          <a:xfrm>
            <a:off x="838200" y="1785737"/>
            <a:ext cx="4334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Добавление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билетов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категории 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CD (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грузовые автомобили и автобусы)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новых интересных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облачной БД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сохранения результатов пользователя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DF396-C047-59AD-D37E-DCBFD40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39" y="1055802"/>
            <a:ext cx="4876190" cy="487619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4E09AE0-CA22-1BC2-1A73-2638B913C1BA}"/>
              </a:ext>
            </a:extLst>
          </p:cNvPr>
          <p:cNvSpPr/>
          <p:nvPr/>
        </p:nvSpPr>
        <p:spPr>
          <a:xfrm>
            <a:off x="8524302" y="476809"/>
            <a:ext cx="3328759" cy="541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2944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Готовьтесь с удовольствием!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B580424-58A2-45FA-C52D-474D68014685}"/>
              </a:ext>
            </a:extLst>
          </p:cNvPr>
          <p:cNvSpPr/>
          <p:nvPr/>
        </p:nvSpPr>
        <p:spPr>
          <a:xfrm flipV="1">
            <a:off x="4168590" y="1495117"/>
            <a:ext cx="4738344" cy="1157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163</Words>
  <Application>Microsoft Office PowerPoint</Application>
  <PresentationFormat>Широкоэкранный</PresentationFormat>
  <Paragraphs>52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Wingdings</vt:lpstr>
      <vt:lpstr>SamsungOne 800C</vt:lpstr>
      <vt:lpstr>SamsungOne 450C</vt:lpstr>
      <vt:lpstr>Calibri</vt:lpstr>
      <vt:lpstr>SamsungOne 400</vt:lpstr>
      <vt:lpstr>Samsung IT School White</vt:lpstr>
      <vt:lpstr>Samsung IT School En</vt:lpstr>
      <vt:lpstr>Samsung IT School White En</vt:lpstr>
      <vt:lpstr>Тренажер ПДД</vt:lpstr>
      <vt:lpstr>Актуальность</vt:lpstr>
      <vt:lpstr>Цель</vt:lpstr>
      <vt:lpstr>Отличия от конкурентов</vt:lpstr>
      <vt:lpstr>Техническая реализация</vt:lpstr>
      <vt:lpstr>Презентация PowerPoint</vt:lpstr>
      <vt:lpstr>Дальнейшее развитие</vt:lpstr>
      <vt:lpstr>Готовьтесь с удовольствием!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56</cp:revision>
  <dcterms:created xsi:type="dcterms:W3CDTF">2020-05-25T08:37:09Z</dcterms:created>
  <dcterms:modified xsi:type="dcterms:W3CDTF">2022-07-02T20:08:58Z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